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4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6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2D25-A9E6-4FBC-A1A8-15F27270134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0D82-C8AC-4D1E-8621-63FDCABD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 et art </a:t>
            </a:r>
            <a:r>
              <a:rPr lang="en-US" dirty="0" err="1" smtClean="0"/>
              <a:t>numérique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Paris ACM </a:t>
            </a:r>
            <a:r>
              <a:rPr lang="en-US" dirty="0" err="1" smtClean="0"/>
              <a:t>Siggraph</a:t>
            </a:r>
            <a:r>
              <a:rPr lang="en-US" dirty="0" smtClean="0"/>
              <a:t>. Les </a:t>
            </a:r>
            <a:r>
              <a:rPr lang="en-US" dirty="0" err="1" smtClean="0"/>
              <a:t>Ursulines</a:t>
            </a:r>
            <a:r>
              <a:rPr lang="en-US" dirty="0" smtClean="0"/>
              <a:t>,  9/12/2014</a:t>
            </a:r>
          </a:p>
          <a:p>
            <a:endParaRPr lang="en-US" dirty="0"/>
          </a:p>
          <a:p>
            <a:r>
              <a:rPr lang="en-US" dirty="0" err="1" smtClean="0"/>
              <a:t>Animée</a:t>
            </a:r>
            <a:r>
              <a:rPr lang="en-US" dirty="0" smtClean="0"/>
              <a:t> par Pierre Berger,  dicccan.com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l’oeuvre</a:t>
            </a:r>
            <a:r>
              <a:rPr lang="en-US" dirty="0" smtClean="0"/>
              <a:t> </a:t>
            </a:r>
            <a:r>
              <a:rPr lang="en-US" dirty="0" err="1" smtClean="0"/>
              <a:t>elle-même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83" y="1851383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Comportement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Verlinde</a:t>
            </a:r>
            <a:r>
              <a:rPr lang="en-US" dirty="0" smtClean="0"/>
              <a:t>  </a:t>
            </a:r>
            <a:r>
              <a:rPr lang="en-US" dirty="0" err="1" smtClean="0"/>
              <a:t>Azios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Résonance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21" y="3790186"/>
            <a:ext cx="1440547" cy="2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intervenants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5" y="4217552"/>
            <a:ext cx="1933575" cy="144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59" y="4217552"/>
            <a:ext cx="2039953" cy="1709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43" y="3946650"/>
            <a:ext cx="4062923" cy="22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et art </a:t>
            </a:r>
            <a:r>
              <a:rPr lang="en-US" dirty="0" err="1" smtClean="0"/>
              <a:t>numérique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thermo</a:t>
            </a:r>
          </a:p>
          <a:p>
            <a:r>
              <a:rPr lang="en-US" dirty="0" err="1" smtClean="0"/>
              <a:t>Valérie</a:t>
            </a:r>
            <a:r>
              <a:rPr lang="en-US" dirty="0"/>
              <a:t> </a:t>
            </a:r>
            <a:r>
              <a:rPr lang="en-US" dirty="0" smtClean="0"/>
              <a:t>Hasson-</a:t>
            </a:r>
            <a:r>
              <a:rPr lang="en-US" dirty="0" err="1" smtClean="0"/>
              <a:t>Bénillouche</a:t>
            </a:r>
            <a:r>
              <a:rPr lang="en-US" dirty="0" smtClean="0"/>
              <a:t>. </a:t>
            </a:r>
            <a:r>
              <a:rPr lang="en-US" dirty="0" err="1" smtClean="0"/>
              <a:t>Galerie</a:t>
            </a:r>
            <a:r>
              <a:rPr lang="en-US" dirty="0" smtClean="0"/>
              <a:t> </a:t>
            </a:r>
            <a:r>
              <a:rPr lang="en-US" dirty="0" err="1" smtClean="0"/>
              <a:t>Chalot</a:t>
            </a:r>
            <a:endParaRPr lang="en-US" dirty="0" smtClean="0"/>
          </a:p>
          <a:p>
            <a:r>
              <a:rPr lang="en-US" dirty="0" smtClean="0"/>
              <a:t>Pascale Weber</a:t>
            </a:r>
          </a:p>
          <a:p>
            <a:r>
              <a:rPr lang="en-US" dirty="0"/>
              <a:t> </a:t>
            </a:r>
            <a:r>
              <a:rPr lang="en-US" dirty="0" err="1" smtClean="0"/>
              <a:t>Delsaoux</a:t>
            </a:r>
            <a:endParaRPr lang="en-US" dirty="0" smtClean="0"/>
          </a:p>
          <a:p>
            <a:r>
              <a:rPr lang="en-US" dirty="0" smtClean="0"/>
              <a:t>Conclusions, Q&amp;R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L’émotion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creation </a:t>
            </a:r>
            <a:r>
              <a:rPr lang="en-US" dirty="0" err="1" smtClean="0"/>
              <a:t>artistique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qui </a:t>
            </a:r>
            <a:r>
              <a:rPr lang="en-US" dirty="0" err="1" smtClean="0"/>
              <a:t>compte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 </a:t>
            </a:r>
            <a:r>
              <a:rPr lang="en-US" dirty="0" err="1" smtClean="0"/>
              <a:t>d’abord</a:t>
            </a:r>
            <a:r>
              <a:rPr lang="en-US" dirty="0" smtClean="0"/>
              <a:t> </a:t>
            </a:r>
            <a:r>
              <a:rPr lang="en-US" dirty="0" err="1" smtClean="0"/>
              <a:t>l’émotion</a:t>
            </a:r>
            <a:r>
              <a:rPr lang="en-US" dirty="0" smtClean="0"/>
              <a:t> du </a:t>
            </a:r>
            <a:r>
              <a:rPr lang="en-US" dirty="0" err="1" smtClean="0"/>
              <a:t>spectateur</a:t>
            </a:r>
            <a:r>
              <a:rPr lang="en-US" dirty="0" smtClean="0"/>
              <a:t>.  Si possible,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reste</a:t>
            </a:r>
            <a:r>
              <a:rPr lang="en-US" dirty="0" smtClean="0"/>
              <a:t> sans </a:t>
            </a:r>
            <a:r>
              <a:rPr lang="en-US" dirty="0" err="1" smtClean="0"/>
              <a:t>voix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Mais</a:t>
            </a:r>
            <a:r>
              <a:rPr lang="en-US" dirty="0" smtClean="0"/>
              <a:t> un artiste </a:t>
            </a:r>
            <a:r>
              <a:rPr lang="en-US" dirty="0" err="1" smtClean="0"/>
              <a:t>n’est</a:t>
            </a:r>
            <a:r>
              <a:rPr lang="en-US" dirty="0" smtClean="0"/>
              <a:t> pas un </a:t>
            </a:r>
            <a:r>
              <a:rPr lang="en-US" dirty="0" err="1" smtClean="0"/>
              <a:t>ingénieur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émotion</a:t>
            </a:r>
            <a:r>
              <a:rPr lang="en-US" dirty="0" smtClean="0"/>
              <a:t>(s).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techncien</a:t>
            </a:r>
            <a:r>
              <a:rPr lang="en-US" dirty="0" smtClean="0"/>
              <a:t> (Requiem, Fête)</a:t>
            </a:r>
          </a:p>
          <a:p>
            <a:endParaRPr lang="en-US" dirty="0"/>
          </a:p>
          <a:p>
            <a:r>
              <a:rPr lang="en-US" dirty="0" err="1" smtClean="0"/>
              <a:t>C’est</a:t>
            </a:r>
            <a:r>
              <a:rPr lang="en-US" dirty="0" smtClean="0"/>
              <a:t> pour </a:t>
            </a:r>
            <a:r>
              <a:rPr lang="en-US" dirty="0" err="1" smtClean="0"/>
              <a:t>exprimer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émotions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crée</a:t>
            </a:r>
            <a:r>
              <a:rPr lang="en-US" dirty="0" smtClean="0"/>
              <a:t>. A la </a:t>
            </a:r>
            <a:r>
              <a:rPr lang="en-US" dirty="0" err="1" smtClean="0"/>
              <a:t>limite</a:t>
            </a:r>
            <a:r>
              <a:rPr lang="en-US" dirty="0" smtClean="0"/>
              <a:t>,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importe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un public.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par le </a:t>
            </a:r>
            <a:r>
              <a:rPr lang="en-US" dirty="0" err="1" smtClean="0"/>
              <a:t>numérique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Chez le </a:t>
            </a:r>
            <a:r>
              <a:rPr lang="en-US" dirty="0" err="1" smtClean="0"/>
              <a:t>spectateur</a:t>
            </a:r>
            <a:r>
              <a:rPr lang="en-US" dirty="0" smtClean="0"/>
              <a:t>. Rare, </a:t>
            </a:r>
            <a:r>
              <a:rPr lang="en-US" dirty="0" err="1" smtClean="0"/>
              <a:t>sauf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general </a:t>
            </a:r>
            <a:r>
              <a:rPr lang="en-US" dirty="0" err="1" smtClean="0"/>
              <a:t>dans</a:t>
            </a:r>
            <a:r>
              <a:rPr lang="en-US" dirty="0" smtClean="0"/>
              <a:t> les phases </a:t>
            </a:r>
            <a:r>
              <a:rPr lang="en-US" dirty="0" err="1" smtClean="0"/>
              <a:t>d’innovation</a:t>
            </a:r>
            <a:r>
              <a:rPr lang="en-US" dirty="0" smtClean="0"/>
              <a:t>.  </a:t>
            </a:r>
            <a:r>
              <a:rPr lang="en-US" i="1" dirty="0" err="1" smtClean="0"/>
              <a:t>Conciergerie</a:t>
            </a:r>
            <a:r>
              <a:rPr lang="en-US" i="1" dirty="0" smtClean="0"/>
              <a:t>.  Pixel blanc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54" y="2788131"/>
            <a:ext cx="2069205" cy="155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80" y="2766409"/>
            <a:ext cx="264795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6" y="3569930"/>
            <a:ext cx="914400" cy="59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87" y="485694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par le </a:t>
            </a:r>
            <a:r>
              <a:rPr lang="en-US" dirty="0" err="1" smtClean="0"/>
              <a:t>numérique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dirty="0" smtClean="0"/>
              <a:t>- Chez </a:t>
            </a:r>
            <a:r>
              <a:rPr lang="en-US" dirty="0" err="1" smtClean="0"/>
              <a:t>l’artiste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beaucoup plus </a:t>
            </a:r>
            <a:r>
              <a:rPr lang="en-US" dirty="0" err="1" smtClean="0"/>
              <a:t>marqué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84" y="3887609"/>
            <a:ext cx="1874382" cy="208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73" y="3770626"/>
            <a:ext cx="190500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75" y="3887609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Représenter</a:t>
            </a:r>
            <a:r>
              <a:rPr lang="en-US" dirty="0" smtClean="0"/>
              <a:t>/</a:t>
            </a:r>
            <a:r>
              <a:rPr lang="en-US" dirty="0" err="1" smtClean="0"/>
              <a:t>exprimer</a:t>
            </a:r>
            <a:r>
              <a:rPr lang="en-US" dirty="0" smtClean="0"/>
              <a:t> </a:t>
            </a:r>
            <a:r>
              <a:rPr lang="en-US" dirty="0" err="1" smtClean="0"/>
              <a:t>l’émotion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Mocap</a:t>
            </a:r>
            <a:r>
              <a:rPr lang="en-US" dirty="0" smtClean="0"/>
              <a:t>, animation,  MIT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85" y="4029869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5" y="3625339"/>
            <a:ext cx="2558796" cy="2712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56" y="400129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Chez le </a:t>
            </a:r>
            <a:r>
              <a:rPr lang="en-US" dirty="0" err="1" smtClean="0"/>
              <a:t>spectateur</a:t>
            </a:r>
            <a:r>
              <a:rPr lang="en-US" dirty="0" smtClean="0"/>
              <a:t> :  Google ranking,  Berenson 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Les machines </a:t>
            </a:r>
            <a:r>
              <a:rPr lang="en-US" i="1" dirty="0" err="1" smtClean="0"/>
              <a:t>détectent</a:t>
            </a:r>
            <a:r>
              <a:rPr lang="en-US" i="1" dirty="0" smtClean="0"/>
              <a:t> les </a:t>
            </a:r>
            <a:r>
              <a:rPr lang="en-US" i="1" dirty="0" err="1" smtClean="0"/>
              <a:t>émotions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humaines</a:t>
            </a:r>
            <a:r>
              <a:rPr lang="en-US" i="1" dirty="0" smtClean="0"/>
              <a:t> </a:t>
            </a:r>
            <a:r>
              <a:rPr lang="en-US" i="1" dirty="0" err="1" smtClean="0"/>
              <a:t>mieux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les </a:t>
            </a:r>
            <a:r>
              <a:rPr lang="en-US" i="1" dirty="0" err="1" smtClean="0"/>
              <a:t>humains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03" y="2818930"/>
            <a:ext cx="2928352" cy="2364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1120462" y="4383383"/>
            <a:ext cx="5048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"To build a site accessible to the robots which explore the Web is as important as to design the site for the </a:t>
            </a:r>
            <a:r>
              <a:rPr lang="en-US" sz="1400" dirty="0" err="1"/>
              <a:t>internauts</a:t>
            </a:r>
            <a:r>
              <a:rPr lang="en-US" sz="1400" dirty="0"/>
              <a:t>..."(Danny Sullivan, </a:t>
            </a:r>
            <a:r>
              <a:rPr lang="en-US" sz="1400" dirty="0" err="1"/>
              <a:t>rédacteur</a:t>
            </a:r>
            <a:r>
              <a:rPr lang="en-US" sz="1400" dirty="0"/>
              <a:t>-</a:t>
            </a:r>
            <a:r>
              <a:rPr lang="en-US" sz="1400" dirty="0" err="1"/>
              <a:t>en</a:t>
            </a:r>
            <a:r>
              <a:rPr lang="en-US" sz="1400" dirty="0"/>
              <a:t>-chef de SearchEngineLand.com)</a:t>
            </a:r>
          </a:p>
        </p:txBody>
      </p:sp>
    </p:spTree>
    <p:extLst>
      <p:ext uri="{BB962C8B-B14F-4D97-AF65-F5344CB8AC3E}">
        <p14:creationId xmlns:p14="http://schemas.microsoft.com/office/powerpoint/2010/main" val="23854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Chez </a:t>
            </a:r>
            <a:r>
              <a:rPr lang="en-US" dirty="0" err="1" smtClean="0"/>
              <a:t>l’artiste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Roxame</a:t>
            </a:r>
            <a:r>
              <a:rPr lang="en-US" dirty="0" smtClean="0"/>
              <a:t>   cold  alive  mad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4" y="3245476"/>
            <a:ext cx="1335108" cy="100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9412" y="3245476"/>
            <a:ext cx="1007758" cy="755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92" y="3400023"/>
            <a:ext cx="1008842" cy="7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L’émotion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Chez </a:t>
            </a:r>
            <a:r>
              <a:rPr lang="en-US" dirty="0" err="1" smtClean="0"/>
              <a:t>l’artiste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Roxame</a:t>
            </a:r>
            <a:r>
              <a:rPr lang="en-US" dirty="0" smtClean="0"/>
              <a:t>   cold  alive  mad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34" y="3700328"/>
            <a:ext cx="1734643" cy="230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59" y="3700328"/>
            <a:ext cx="1752535" cy="2333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18" y="3700328"/>
            <a:ext cx="1734837" cy="23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Emotion et art numérique</vt:lpstr>
      <vt:lpstr>Emotion et art numérique</vt:lpstr>
      <vt:lpstr> L’émotion dans la creation artistique</vt:lpstr>
      <vt:lpstr>L’émotion par le numérique</vt:lpstr>
      <vt:lpstr>L’émotion par le numérique</vt:lpstr>
      <vt:lpstr>L’émotion modélisée</vt:lpstr>
      <vt:lpstr>L’émotion modélisée </vt:lpstr>
      <vt:lpstr>L’émotion modélisée </vt:lpstr>
      <vt:lpstr>L’émotion modélisée </vt:lpstr>
      <vt:lpstr>Dans l’oeuvre elle-même </vt:lpstr>
      <vt:lpstr>Les intervenants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 et art numérique</dc:title>
  <dc:creator>Pierre BERGER</dc:creator>
  <cp:lastModifiedBy>Pierre BERGER</cp:lastModifiedBy>
  <cp:revision>15</cp:revision>
  <dcterms:created xsi:type="dcterms:W3CDTF">2014-11-02T15:10:16Z</dcterms:created>
  <dcterms:modified xsi:type="dcterms:W3CDTF">2014-11-02T20:07:10Z</dcterms:modified>
</cp:coreProperties>
</file>